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1" r:id="rId2"/>
  </p:sldIdLst>
  <p:sldSz cx="9144000" cy="6858000" type="letter"/>
  <p:notesSz cx="6900863" cy="9291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-10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3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CC7621-0AB1-47EA-8F30-DA9141C50055}" type="datetimeFigureOut">
              <a:rPr lang="en-US" smtClean="0"/>
              <a:pPr/>
              <a:t>07/12/2012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A7D726D-2493-4AE4-83F4-4B06278E97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2057400" y="457200"/>
            <a:ext cx="4876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The Americans with Disabilities Act (ADA)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The 22</a:t>
            </a:r>
            <a:r>
              <a:rPr lang="en-US" sz="2000" b="1" baseline="30000" dirty="0" smtClean="0">
                <a:solidFill>
                  <a:srgbClr val="002060"/>
                </a:solidFill>
                <a:latin typeface="Calibri" pitchFamily="34" charset="0"/>
              </a:rPr>
              <a:t>nd</a:t>
            </a:r>
            <a:r>
              <a:rPr lang="en-US" sz="2000" b="1" dirty="0" smtClean="0">
                <a:solidFill>
                  <a:srgbClr val="002060"/>
                </a:solidFill>
                <a:latin typeface="Calibri" pitchFamily="34" charset="0"/>
              </a:rPr>
              <a:t> Anniversary</a:t>
            </a:r>
          </a:p>
          <a:p>
            <a:pPr algn="ctr"/>
            <a:endParaRPr lang="en-US" sz="14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endParaRPr lang="en-US" sz="14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The Will to Believe and Achieve</a:t>
            </a:r>
          </a:p>
          <a:p>
            <a:pPr algn="ctr"/>
            <a:r>
              <a:rPr lang="en-US" sz="2000" b="1" i="1" dirty="0" smtClean="0">
                <a:solidFill>
                  <a:schemeClr val="bg1"/>
                </a:solidFill>
                <a:latin typeface="Calibri" pitchFamily="34" charset="0"/>
              </a:rPr>
              <a:t>Disability Awareness Forum</a:t>
            </a:r>
          </a:p>
          <a:p>
            <a:pPr algn="ctr"/>
            <a:r>
              <a:rPr lang="en-US" sz="2000" b="1" i="1" dirty="0" smtClean="0">
                <a:solidFill>
                  <a:schemeClr val="bg1"/>
                </a:solidFill>
                <a:latin typeface="Calibri" pitchFamily="34" charset="0"/>
              </a:rPr>
              <a:t>For  Veterans and Civilians</a:t>
            </a:r>
          </a:p>
          <a:p>
            <a:pPr algn="ctr"/>
            <a:r>
              <a:rPr lang="en-US" sz="2000" b="1" i="1" dirty="0" smtClean="0">
                <a:solidFill>
                  <a:schemeClr val="bg1"/>
                </a:solidFill>
                <a:latin typeface="Calibri" pitchFamily="34" charset="0"/>
              </a:rPr>
              <a:t>Town Hall Meeting</a:t>
            </a:r>
          </a:p>
          <a:p>
            <a:pPr algn="ctr"/>
            <a:endParaRPr lang="en-US" sz="2400" b="1" i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b="1" i="1" dirty="0" smtClean="0">
              <a:solidFill>
                <a:srgbClr val="7030A0"/>
              </a:solidFill>
              <a:latin typeface="Calibri" pitchFamily="34" charset="0"/>
            </a:endParaRPr>
          </a:p>
          <a:p>
            <a:pPr algn="ctr"/>
            <a:endParaRPr lang="en-US" b="1" i="1" dirty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667000" y="2209800"/>
            <a:ext cx="3886200" cy="76200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algn="ctr"/>
            <a:endParaRPr lang="en-US" sz="2000" b="1" dirty="0" smtClean="0">
              <a:solidFill>
                <a:srgbClr val="7030A0"/>
              </a:solidFill>
              <a:latin typeface="Calibri" pitchFamily="34" charset="0"/>
            </a:endParaRPr>
          </a:p>
          <a:p>
            <a:pPr algn="ctr"/>
            <a:endParaRPr lang="en-US" sz="20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endParaRPr lang="en-US" sz="2400" b="1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2895600" y="3124200"/>
            <a:ext cx="31242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latin typeface="Cambria" pitchFamily="18" charset="0"/>
              </a:rPr>
              <a:t>Monday,  July 30,  2012</a:t>
            </a:r>
          </a:p>
          <a:p>
            <a:endParaRPr lang="en-US" sz="1200" b="1" dirty="0" smtClean="0">
              <a:solidFill>
                <a:srgbClr val="002060"/>
              </a:solidFill>
              <a:latin typeface="Cambria" pitchFamily="18" charset="0"/>
            </a:endParaRPr>
          </a:p>
          <a:p>
            <a:r>
              <a:rPr lang="en-US" sz="1400" b="1" dirty="0" smtClean="0">
                <a:solidFill>
                  <a:srgbClr val="002060"/>
                </a:solidFill>
                <a:latin typeface="Cambria" pitchFamily="18" charset="0"/>
              </a:rPr>
              <a:t>Jacob K. </a:t>
            </a:r>
            <a:r>
              <a:rPr lang="en-US" sz="1400" b="1" dirty="0" err="1" smtClean="0">
                <a:solidFill>
                  <a:srgbClr val="002060"/>
                </a:solidFill>
                <a:latin typeface="Cambria" pitchFamily="18" charset="0"/>
              </a:rPr>
              <a:t>Javits</a:t>
            </a:r>
            <a:r>
              <a:rPr lang="en-US" sz="1400" b="1" dirty="0" smtClean="0">
                <a:solidFill>
                  <a:srgbClr val="002060"/>
                </a:solidFill>
                <a:latin typeface="Cambria" pitchFamily="18" charset="0"/>
              </a:rPr>
              <a:t> Federal Building 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ambria" pitchFamily="18" charset="0"/>
              </a:rPr>
              <a:t>Conference Center – 6</a:t>
            </a:r>
            <a:r>
              <a:rPr lang="en-US" sz="1400" b="1" baseline="30000" dirty="0" smtClean="0">
                <a:solidFill>
                  <a:srgbClr val="002060"/>
                </a:solidFill>
                <a:latin typeface="Cambria" pitchFamily="18" charset="0"/>
              </a:rPr>
              <a:t>th</a:t>
            </a:r>
            <a:r>
              <a:rPr lang="en-US" sz="1400" b="1" dirty="0" smtClean="0">
                <a:solidFill>
                  <a:srgbClr val="002060"/>
                </a:solidFill>
                <a:latin typeface="Cambria" pitchFamily="18" charset="0"/>
              </a:rPr>
              <a:t> Floor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ambria" pitchFamily="18" charset="0"/>
              </a:rPr>
              <a:t>26 Federal Plaza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ambria" pitchFamily="18" charset="0"/>
              </a:rPr>
              <a:t>New York , NY  10278  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ambria" pitchFamily="18" charset="0"/>
              </a:rPr>
              <a:t> 	    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ambria" pitchFamily="18" charset="0"/>
              </a:rPr>
              <a:t>2:00 PM – 4:00 PM</a:t>
            </a:r>
          </a:p>
          <a:p>
            <a:r>
              <a:rPr lang="en-US" sz="1400" b="1" i="1" dirty="0" smtClean="0">
                <a:solidFill>
                  <a:srgbClr val="002060"/>
                </a:solidFill>
                <a:latin typeface="Cambria" pitchFamily="18" charset="0"/>
              </a:rPr>
              <a:t>Access to Event Begins at 1:00PM</a:t>
            </a:r>
          </a:p>
          <a:p>
            <a:endParaRPr lang="en-US" b="1" dirty="0" smtClean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15" name="Picture 12" descr="Co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114800"/>
            <a:ext cx="2438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4"/>
          <p:cNvSpPr txBox="1">
            <a:spLocks noChangeArrowheads="1"/>
          </p:cNvSpPr>
          <p:nvPr/>
        </p:nvSpPr>
        <p:spPr bwMode="auto">
          <a:xfrm>
            <a:off x="2971800" y="5181600"/>
            <a:ext cx="5638800" cy="1331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1050" i="1" dirty="0" smtClean="0">
              <a:solidFill>
                <a:srgbClr val="002060"/>
              </a:solidFill>
              <a:latin typeface="Arial Black" pitchFamily="34" charset="0"/>
              <a:cs typeface="Arial" charset="0"/>
            </a:endParaRPr>
          </a:p>
          <a:p>
            <a:r>
              <a:rPr lang="en-US" sz="1200" b="1" i="1" dirty="0" smtClean="0">
                <a:solidFill>
                  <a:srgbClr val="002060"/>
                </a:solidFill>
                <a:cs typeface="Arial" charset="0"/>
              </a:rPr>
              <a:t>RSVP  BY  JULY 23, 2012</a:t>
            </a:r>
          </a:p>
          <a:p>
            <a:r>
              <a:rPr lang="en-US" sz="1200" b="1" i="1" dirty="0" smtClean="0">
                <a:solidFill>
                  <a:srgbClr val="002060"/>
                </a:solidFill>
                <a:cs typeface="Arial" charset="0"/>
              </a:rPr>
              <a:t>By Email: micioni.maria@dol.gov </a:t>
            </a:r>
            <a:r>
              <a:rPr lang="en-US" sz="1200" b="1" i="1" dirty="0" smtClean="0">
                <a:cs typeface="Arial" charset="0"/>
              </a:rPr>
              <a:t>  </a:t>
            </a:r>
            <a:r>
              <a:rPr lang="en-US" sz="1200" b="1" i="1" dirty="0" smtClean="0">
                <a:solidFill>
                  <a:srgbClr val="002060"/>
                </a:solidFill>
                <a:cs typeface="Arial" charset="0"/>
              </a:rPr>
              <a:t>          </a:t>
            </a:r>
          </a:p>
          <a:p>
            <a:r>
              <a:rPr lang="en-US" sz="1200" b="1" i="1" dirty="0" smtClean="0">
                <a:solidFill>
                  <a:srgbClr val="002060"/>
                </a:solidFill>
                <a:cs typeface="Arial" charset="0"/>
              </a:rPr>
              <a:t>By Phone</a:t>
            </a:r>
            <a:r>
              <a:rPr lang="en-US" sz="1200" b="1" i="1" smtClean="0">
                <a:solidFill>
                  <a:srgbClr val="002060"/>
                </a:solidFill>
                <a:cs typeface="Arial" charset="0"/>
              </a:rPr>
              <a:t>: </a:t>
            </a:r>
            <a:r>
              <a:rPr lang="en-US" sz="1200" b="1" i="1" smtClean="0">
                <a:solidFill>
                  <a:srgbClr val="002060"/>
                </a:solidFill>
                <a:cs typeface="Arial" charset="0"/>
              </a:rPr>
              <a:t>212-264-7742</a:t>
            </a:r>
            <a:endParaRPr lang="en-US" sz="1200" b="1" i="1" dirty="0" smtClean="0">
              <a:solidFill>
                <a:srgbClr val="002060"/>
              </a:solidFill>
              <a:cs typeface="Arial" charset="0"/>
            </a:endParaRPr>
          </a:p>
          <a:p>
            <a:endParaRPr lang="en-US" sz="1200" b="1" i="1" dirty="0" smtClean="0">
              <a:solidFill>
                <a:srgbClr val="002060"/>
              </a:solidFill>
              <a:cs typeface="Arial" charset="0"/>
            </a:endParaRPr>
          </a:p>
          <a:p>
            <a:r>
              <a:rPr lang="en-US" sz="1200" b="1" i="1" dirty="0" smtClean="0">
                <a:solidFill>
                  <a:srgbClr val="002060"/>
                </a:solidFill>
                <a:cs typeface="Arial" charset="0"/>
              </a:rPr>
              <a:t>Please let us know any accommodations required</a:t>
            </a:r>
          </a:p>
          <a:p>
            <a:pPr algn="ctr"/>
            <a:endParaRPr lang="en-US" sz="1000" b="1" i="1" dirty="0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1028" name="Picture 4" descr="http://t1.gstatic.com/images?q=tbn:ANd9GcQosgX1UYy5lUNio3Vd18H19Snl9mxXQqasd9z83fs2UyFkcSpgQ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276600"/>
            <a:ext cx="1600200" cy="28194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990600" y="6400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0600" y="64886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" y="60960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PATRICIA SHIU</a:t>
            </a:r>
          </a:p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Director, OFCCP</a:t>
            </a:r>
            <a:endParaRPr lang="en-US" sz="1200" b="1" dirty="0">
              <a:solidFill>
                <a:srgbClr val="FF0000"/>
              </a:solidFill>
            </a:endParaRPr>
          </a:p>
        </p:txBody>
      </p:sp>
      <p:pic>
        <p:nvPicPr>
          <p:cNvPr id="19" name="Picture 18" descr="DOL Logo.pn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" y="152400"/>
            <a:ext cx="11430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5090</TotalTime>
  <Words>80</Words>
  <Application>Microsoft Office PowerPoint</Application>
  <PresentationFormat>Letter Paper (8.5x11 in)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Equity</vt:lpstr>
      <vt:lpstr>Slide 1</vt:lpstr>
    </vt:vector>
  </TitlesOfParts>
  <Company>OWCP - DITMS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rgjones</dc:creator>
  <cp:lastModifiedBy>Eduardo Fontaine</cp:lastModifiedBy>
  <cp:revision>411</cp:revision>
  <dcterms:created xsi:type="dcterms:W3CDTF">2012-06-25T19:47:09Z</dcterms:created>
  <dcterms:modified xsi:type="dcterms:W3CDTF">2012-07-12T15:49:04Z</dcterms:modified>
</cp:coreProperties>
</file>